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sldIdLst>
    <p:sldId id="264" r:id="rId2"/>
    <p:sldId id="259" r:id="rId3"/>
    <p:sldId id="256" r:id="rId4"/>
    <p:sldId id="257" r:id="rId5"/>
    <p:sldId id="258" r:id="rId6"/>
    <p:sldId id="260" r:id="rId7"/>
    <p:sldId id="261" r:id="rId8"/>
    <p:sldId id="262" r:id="rId9"/>
    <p:sldId id="263" r:id="rId10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Spustelėję redag. ruoš. paantrš.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59788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99938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209836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16310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42719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02403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95695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3641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4323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9218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0595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86490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800406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Spustelėję redag. ruoš. teksto stilių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602990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28464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73980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Spustelėję redag. ruoš. teksto stilių</a:t>
            </a:r>
          </a:p>
          <a:p>
            <a:pPr lvl="1"/>
            <a:r>
              <a:rPr lang="lt-LT" smtClean="0"/>
              <a:t>Antras lygmuo</a:t>
            </a:r>
          </a:p>
          <a:p>
            <a:pPr lvl="2"/>
            <a:r>
              <a:rPr lang="lt-LT" smtClean="0"/>
              <a:t>Trečias lygmuo</a:t>
            </a:r>
          </a:p>
          <a:p>
            <a:pPr lvl="3"/>
            <a:r>
              <a:rPr lang="lt-LT" smtClean="0"/>
              <a:t>Ketvirtas lygmuo</a:t>
            </a:r>
          </a:p>
          <a:p>
            <a:pPr lvl="4"/>
            <a:r>
              <a:rPr lang="lt-LT" smtClean="0"/>
              <a:t>Penktas lygmuo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825AF9-E200-491E-BDAF-F3695E15BCE7}" type="datetimeFigureOut">
              <a:rPr lang="lt-LT" smtClean="0"/>
              <a:t>2021-05-04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1410FFD-57AC-4BBB-84D6-DA4B7626474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31228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2125361" y="2215979"/>
            <a:ext cx="82378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BIUDŽETINĖS ĮSTAIGOS </a:t>
            </a:r>
            <a:b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KAUNO TIRKILIŠKIŲ MOKYKLOS-DARŽELIO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lt-LT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METINĖS VEIKLOS ATASKAITA</a:t>
            </a:r>
            <a:endParaRPr lang="lt-LT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47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vadinimas 2"/>
          <p:cNvSpPr>
            <a:spLocks noGrp="1"/>
          </p:cNvSpPr>
          <p:nvPr>
            <p:ph type="title"/>
          </p:nvPr>
        </p:nvSpPr>
        <p:spPr>
          <a:xfrm>
            <a:off x="677333" y="576649"/>
            <a:ext cx="9315163" cy="1353751"/>
          </a:xfrm>
        </p:spPr>
        <p:txBody>
          <a:bodyPr>
            <a:normAutofit fontScale="90000"/>
          </a:bodyPr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Biudžetinės įstaigos Kauno </a:t>
            </a:r>
            <a:r>
              <a:rPr lang="lt-LT" dirty="0" err="1">
                <a:solidFill>
                  <a:schemeClr val="tx1"/>
                </a:solidFill>
              </a:rPr>
              <a:t>Tirkiliškių</a:t>
            </a:r>
            <a:r>
              <a:rPr lang="lt-LT" dirty="0">
                <a:solidFill>
                  <a:schemeClr val="tx1"/>
                </a:solidFill>
              </a:rPr>
              <a:t> mokyklos-darželio veiklos rezultatų rodiklių įgyvendinimas</a:t>
            </a:r>
          </a:p>
        </p:txBody>
      </p:sp>
      <p:sp>
        <p:nvSpPr>
          <p:cNvPr id="5" name="Turinio vietos rezervavimo ženklas 4"/>
          <p:cNvSpPr>
            <a:spLocks noGrp="1"/>
          </p:cNvSpPr>
          <p:nvPr>
            <p:ph idx="1"/>
          </p:nvPr>
        </p:nvSpPr>
        <p:spPr>
          <a:xfrm>
            <a:off x="891518" y="2308870"/>
            <a:ext cx="8596668" cy="3880773"/>
          </a:xfrm>
        </p:spPr>
        <p:txBody>
          <a:bodyPr>
            <a:normAutofit fontScale="92500" lnSpcReduction="10000"/>
          </a:bodyPr>
          <a:lstStyle/>
          <a:p>
            <a:r>
              <a:rPr lang="lt-LT" dirty="0"/>
              <a:t> </a:t>
            </a:r>
            <a:r>
              <a:rPr lang="lt-LT" sz="1700" dirty="0"/>
              <a:t>Mokykloje-darželyje užtikrintas nenutrūkstamas ikimokyklinis, priešmokyklinis ir pradinis vaikų ugdymas.</a:t>
            </a:r>
          </a:p>
          <a:p>
            <a:r>
              <a:rPr lang="lt-LT" sz="1700" dirty="0"/>
              <a:t>Pradėta kurti nauja mokyklos-darželio koncepcija, dalyvaujant tarptautiniame projekte „Demokratinio ugdymo principais grįstų praktikų įdiegimas Lietuvoje“,  kurio esminis tikslas atverti mokyklos-darželio duris įvairių polinkių mokiniams ir tokiu būdu formuoti įvairiapusišką mokyklą. Užmegzti kontaktai su 20 Lietuvos mokyklų.</a:t>
            </a:r>
          </a:p>
          <a:p>
            <a:r>
              <a:rPr lang="lt-LT" sz="1700" dirty="0"/>
              <a:t> 2020 metais be mokyklos-darželio mokymo(</a:t>
            </a:r>
            <a:r>
              <a:rPr lang="lt-LT" sz="1700" dirty="0" err="1"/>
              <a:t>si</a:t>
            </a:r>
            <a:r>
              <a:rPr lang="lt-LT" sz="1700" dirty="0"/>
              <a:t>) sąlygų gerinimo daug dėmesio buvo skiriama mokyklos-darželio ugdymo proceso tobulinimui, dirbant su </a:t>
            </a:r>
            <a:r>
              <a:rPr lang="lt-LT" sz="1700" dirty="0" err="1"/>
              <a:t>Moza</a:t>
            </a:r>
            <a:r>
              <a:rPr lang="lt-LT" sz="1700" dirty="0"/>
              <a:t> </a:t>
            </a:r>
            <a:r>
              <a:rPr lang="lt-LT" sz="1700" dirty="0" err="1"/>
              <a:t>Book</a:t>
            </a:r>
            <a:r>
              <a:rPr lang="lt-LT" sz="1700" dirty="0"/>
              <a:t> su </a:t>
            </a:r>
            <a:r>
              <a:rPr lang="lt-LT" sz="1700" dirty="0" err="1"/>
              <a:t>Mozaik</a:t>
            </a:r>
            <a:r>
              <a:rPr lang="lt-LT" sz="1700" dirty="0"/>
              <a:t> platformomis, </a:t>
            </a:r>
            <a:r>
              <a:rPr lang="lt-LT" sz="1700" dirty="0" err="1"/>
              <a:t>Zoom</a:t>
            </a:r>
            <a:r>
              <a:rPr lang="lt-LT" sz="1700" dirty="0"/>
              <a:t> platforma programos nuotoliniam mokymui(</a:t>
            </a:r>
            <a:r>
              <a:rPr lang="lt-LT" sz="1700" dirty="0" err="1"/>
              <a:t>si</a:t>
            </a:r>
            <a:r>
              <a:rPr lang="lt-LT" sz="1700" dirty="0"/>
              <a:t>).</a:t>
            </a:r>
          </a:p>
          <a:p>
            <a:r>
              <a:rPr lang="lt-LT" sz="1700" dirty="0"/>
              <a:t>Ugdymo turinio gerinti 2020 m. nupirkta interaktyvi lenta priešmokyklinio ugdymo grupėje, du spausdintuvai, 6 vaizdo kameros, 4 nešiojami  kompiuteriai. Mokykla-darželis gerai aprūpinta IKT priemonėmis: naudojamų klasių dalis, kuriose yra projektorius ir interaktyvi lenta - 100%; Nupirkta EDUKA, EMA, MOZABOOK ir kt. licencijos mokytojams ir mokiniams.</a:t>
            </a:r>
          </a:p>
        </p:txBody>
      </p:sp>
    </p:spTree>
    <p:extLst>
      <p:ext uri="{BB962C8B-B14F-4D97-AF65-F5344CB8AC3E}">
        <p14:creationId xmlns:p14="http://schemas.microsoft.com/office/powerpoint/2010/main" val="33308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aveikslėlis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760" y="1079156"/>
            <a:ext cx="8921991" cy="484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7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255" y="1180777"/>
            <a:ext cx="8893204" cy="4194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606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15" y="1032140"/>
            <a:ext cx="8391915" cy="479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372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40466" y="1224124"/>
            <a:ext cx="5286409" cy="5443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2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99" y="972065"/>
            <a:ext cx="6818986" cy="4650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89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0248" y="1306430"/>
            <a:ext cx="5727637" cy="3776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8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čiakampis 1"/>
          <p:cNvSpPr/>
          <p:nvPr/>
        </p:nvSpPr>
        <p:spPr>
          <a:xfrm>
            <a:off x="354228" y="1112108"/>
            <a:ext cx="85179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PLANUOJAMI VEIKSMAI IR INICIATYVOS ATEINANČIO ATASKAITINIO LAIKOTARPIO BIUDŽETINĖS ĮSTAIGOS KAUNO TIRLKILIŠKIŲ MOKYKLOS-DARŽELIO VEIKLOS REZULTATAMS GERINTI </a:t>
            </a:r>
          </a:p>
        </p:txBody>
      </p:sp>
      <p:sp>
        <p:nvSpPr>
          <p:cNvPr id="3" name="Stačiakampis 2"/>
          <p:cNvSpPr/>
          <p:nvPr/>
        </p:nvSpPr>
        <p:spPr>
          <a:xfrm>
            <a:off x="255373" y="3269554"/>
            <a:ext cx="993483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•	</a:t>
            </a:r>
            <a:r>
              <a:rPr lang="lt-LT" sz="1600" dirty="0"/>
              <a:t>Gerinti mokinių ugdymo(</a:t>
            </a:r>
            <a:r>
              <a:rPr lang="lt-LT" sz="1600" dirty="0" err="1"/>
              <a:t>si</a:t>
            </a:r>
            <a:r>
              <a:rPr lang="lt-LT" sz="1600" dirty="0"/>
              <a:t>) kokybę. </a:t>
            </a:r>
          </a:p>
          <a:p>
            <a:r>
              <a:rPr lang="lt-LT" sz="1600" dirty="0"/>
              <a:t>•	Pagerinti mokyklos-darželio mikroklimatą ir užtikrinti saugias ugdymosi aplinkas.</a:t>
            </a:r>
          </a:p>
          <a:p>
            <a:r>
              <a:rPr lang="lt-LT" sz="1600" dirty="0"/>
              <a:t>•	Tęsti  mokyklos-darželio koncepcijos kūrimą, dalyvaujant tarptautiniame projekte „Demokratinio ugdymo principais grįstų praktikų įdiegimas Lietuvoje“,  kurio esminis tikslas atverti mokyklos-darželio duris įvairių polinkių mokiniams ir tokiu būdu formuoti įvairiapusišką mokyklą. Užtikrinti kokybišką įvairių poreikių vaikams ugdymo(</a:t>
            </a:r>
            <a:r>
              <a:rPr lang="lt-LT" sz="1600" dirty="0" err="1"/>
              <a:t>si</a:t>
            </a:r>
            <a:r>
              <a:rPr lang="lt-LT" sz="1600" dirty="0"/>
              <a:t>) įvairovę, kuriant </a:t>
            </a:r>
            <a:r>
              <a:rPr lang="lt-LT" sz="1600" dirty="0" err="1"/>
              <a:t>inovatyvias</a:t>
            </a:r>
            <a:r>
              <a:rPr lang="lt-LT" sz="1600" dirty="0"/>
              <a:t> ugdymosi aplinkas.</a:t>
            </a:r>
          </a:p>
          <a:p>
            <a:r>
              <a:rPr lang="lt-LT" sz="1600" dirty="0"/>
              <a:t>•	Ugdymo kokybei gerinti, įrengti lauko klasę.</a:t>
            </a:r>
          </a:p>
        </p:txBody>
      </p:sp>
    </p:spTree>
    <p:extLst>
      <p:ext uri="{BB962C8B-B14F-4D97-AF65-F5344CB8AC3E}">
        <p14:creationId xmlns:p14="http://schemas.microsoft.com/office/powerpoint/2010/main" val="369509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124</TotalTime>
  <Words>169</Words>
  <Application>Microsoft Office PowerPoint</Application>
  <PresentationFormat>Plačiaekranė</PresentationFormat>
  <Paragraphs>11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Arial</vt:lpstr>
      <vt:lpstr>Times New Roman</vt:lpstr>
      <vt:lpstr>Trebuchet MS</vt:lpstr>
      <vt:lpstr>Wingdings 3</vt:lpstr>
      <vt:lpstr>Briaunota</vt:lpstr>
      <vt:lpstr>„PowerPoint“ pateiktis</vt:lpstr>
      <vt:lpstr>Biudžetinės įstaigos Kauno Tirkiliškių mokyklos-darželio veiklos rezultatų rodiklių įgyvendinimas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BIUDŽETINĖS ĮSTAIGOS KAUNO TIRKILIŠKIŲ MOKYKLOS-DARŽELIO  METINĖS VEIKLOS ATASKAITOS PRISTATYMAS</dc:title>
  <dc:creator>Gailutė Jonienė</dc:creator>
  <cp:lastModifiedBy>Gailutė Jonienė</cp:lastModifiedBy>
  <cp:revision>7</cp:revision>
  <dcterms:created xsi:type="dcterms:W3CDTF">2021-05-04T07:22:44Z</dcterms:created>
  <dcterms:modified xsi:type="dcterms:W3CDTF">2021-05-04T10:28:43Z</dcterms:modified>
</cp:coreProperties>
</file>